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6" r:id="rId4"/>
    <p:sldId id="261" r:id="rId5"/>
    <p:sldId id="266" r:id="rId6"/>
    <p:sldId id="269" r:id="rId7"/>
    <p:sldId id="263" r:id="rId8"/>
    <p:sldId id="267" r:id="rId9"/>
    <p:sldId id="268" r:id="rId10"/>
    <p:sldId id="270" r:id="rId11"/>
    <p:sldId id="264" r:id="rId12"/>
    <p:sldId id="271" r:id="rId13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C51F"/>
    <a:srgbClr val="D9AB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66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CF72-3886-481D-8F82-3830A3C79189}" type="datetimeFigureOut">
              <a:rPr lang="de-DE" smtClean="0"/>
              <a:pPr/>
              <a:t>25.01.2020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F1BD-5DEE-4B66-BE76-7D5673CC411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CF72-3886-481D-8F82-3830A3C79189}" type="datetimeFigureOut">
              <a:rPr lang="de-DE" smtClean="0"/>
              <a:pPr/>
              <a:t>25.01.2020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F1BD-5DEE-4B66-BE76-7D5673CC411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CF72-3886-481D-8F82-3830A3C79189}" type="datetimeFigureOut">
              <a:rPr lang="de-DE" smtClean="0"/>
              <a:pPr/>
              <a:t>25.01.2020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F1BD-5DEE-4B66-BE76-7D5673CC411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CF72-3886-481D-8F82-3830A3C79189}" type="datetimeFigureOut">
              <a:rPr lang="de-DE" smtClean="0"/>
              <a:pPr/>
              <a:t>25.01.2020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F1BD-5DEE-4B66-BE76-7D5673CC411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CF72-3886-481D-8F82-3830A3C79189}" type="datetimeFigureOut">
              <a:rPr lang="de-DE" smtClean="0"/>
              <a:pPr/>
              <a:t>25.01.2020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F1BD-5DEE-4B66-BE76-7D5673CC411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CF72-3886-481D-8F82-3830A3C79189}" type="datetimeFigureOut">
              <a:rPr lang="de-DE" smtClean="0"/>
              <a:pPr/>
              <a:t>25.01.2020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F1BD-5DEE-4B66-BE76-7D5673CC411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CF72-3886-481D-8F82-3830A3C79189}" type="datetimeFigureOut">
              <a:rPr lang="de-DE" smtClean="0"/>
              <a:pPr/>
              <a:t>25.01.2020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F1BD-5DEE-4B66-BE76-7D5673CC411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CF72-3886-481D-8F82-3830A3C79189}" type="datetimeFigureOut">
              <a:rPr lang="de-DE" smtClean="0"/>
              <a:pPr/>
              <a:t>25.01.2020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F1BD-5DEE-4B66-BE76-7D5673CC411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CF72-3886-481D-8F82-3830A3C79189}" type="datetimeFigureOut">
              <a:rPr lang="de-DE" smtClean="0"/>
              <a:pPr/>
              <a:t>25.01.2020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F1BD-5DEE-4B66-BE76-7D5673CC411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CF72-3886-481D-8F82-3830A3C79189}" type="datetimeFigureOut">
              <a:rPr lang="de-DE" smtClean="0"/>
              <a:pPr/>
              <a:t>25.01.2020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F1BD-5DEE-4B66-BE76-7D5673CC411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CF72-3886-481D-8F82-3830A3C79189}" type="datetimeFigureOut">
              <a:rPr lang="de-DE" smtClean="0"/>
              <a:pPr/>
              <a:t>25.01.2020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F1BD-5DEE-4B66-BE76-7D5673CC411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0CF72-3886-481D-8F82-3830A3C79189}" type="datetimeFigureOut">
              <a:rPr lang="de-DE" smtClean="0"/>
              <a:pPr/>
              <a:t>25.01.2020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DF1BD-5DEE-4B66-BE76-7D5673CC411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95486"/>
            <a:ext cx="8640960" cy="17281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e-IL" sz="8000" dirty="0" smtClean="0">
                <a:solidFill>
                  <a:srgbClr val="E1C51F"/>
                </a:solidFill>
              </a:rPr>
              <a:t>בְּרֵאשִׁית הָיָה הַדָּבָר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39552" y="2067694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 smtClean="0">
                <a:solidFill>
                  <a:srgbClr val="92D050"/>
                </a:solidFill>
              </a:rPr>
              <a:t>Im Anfang war das Wort</a:t>
            </a:r>
          </a:p>
          <a:p>
            <a:pPr algn="ctr"/>
            <a:endParaRPr lang="de-DE" sz="4000" dirty="0" smtClean="0"/>
          </a:p>
          <a:p>
            <a:pPr algn="ctr"/>
            <a:r>
              <a:rPr lang="de-DE" sz="4000" dirty="0" smtClean="0"/>
              <a:t>(Johannes 1,1)</a:t>
            </a:r>
            <a:endParaRPr lang="de-DE" sz="4000" dirty="0"/>
          </a:p>
        </p:txBody>
      </p:sp>
      <p:sp>
        <p:nvSpPr>
          <p:cNvPr id="5" name="Textfeld 4"/>
          <p:cNvSpPr txBox="1"/>
          <p:nvPr/>
        </p:nvSpPr>
        <p:spPr>
          <a:xfrm>
            <a:off x="827584" y="1419622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i="1" dirty="0" smtClean="0"/>
              <a:t>Ha-</a:t>
            </a:r>
            <a:r>
              <a:rPr lang="de-DE" sz="2400" i="1" dirty="0" err="1" smtClean="0"/>
              <a:t>Davar</a:t>
            </a:r>
            <a:r>
              <a:rPr lang="de-DE" sz="2400" i="1" dirty="0" smtClean="0"/>
              <a:t>                   </a:t>
            </a:r>
            <a:r>
              <a:rPr lang="de-DE" sz="2400" i="1" dirty="0" err="1" smtClean="0"/>
              <a:t>haja</a:t>
            </a:r>
            <a:r>
              <a:rPr lang="de-DE" sz="2400" i="1" dirty="0" smtClean="0"/>
              <a:t>                            </a:t>
            </a:r>
            <a:r>
              <a:rPr lang="de-DE" sz="2400" i="1" dirty="0" err="1" smtClean="0"/>
              <a:t>be-reschit</a:t>
            </a:r>
            <a:r>
              <a:rPr lang="de-DE" sz="2400" i="1" dirty="0" smtClean="0"/>
              <a:t>   </a:t>
            </a:r>
            <a:endParaRPr lang="de-DE" sz="2400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5" name="Picture 29" descr="Bildergebnis für yo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0"/>
            <a:ext cx="3275856" cy="1842669"/>
          </a:xfrm>
          <a:prstGeom prst="rect">
            <a:avLst/>
          </a:prstGeom>
          <a:noFill/>
        </p:spPr>
      </p:pic>
      <p:pic>
        <p:nvPicPr>
          <p:cNvPr id="4102" name="Picture 6" descr="Bildergebnis für live fast love hard die young"/>
          <p:cNvPicPr>
            <a:picLocks noChangeAspect="1" noChangeArrowheads="1"/>
          </p:cNvPicPr>
          <p:nvPr/>
        </p:nvPicPr>
        <p:blipFill>
          <a:blip r:embed="rId3" cstate="print"/>
          <a:srcRect l="2615" t="13635" r="1952" b="28795"/>
          <a:stretch>
            <a:fillRect/>
          </a:stretch>
        </p:blipFill>
        <p:spPr bwMode="auto">
          <a:xfrm>
            <a:off x="0" y="1341822"/>
            <a:ext cx="3851920" cy="3801678"/>
          </a:xfrm>
          <a:prstGeom prst="rect">
            <a:avLst/>
          </a:prstGeom>
          <a:noFill/>
        </p:spPr>
      </p:pic>
      <p:sp>
        <p:nvSpPr>
          <p:cNvPr id="4105" name="AutoShape 9" descr="Bildergebnis für yolo"/>
          <p:cNvSpPr>
            <a:spLocks noChangeAspect="1" noChangeArrowheads="1"/>
          </p:cNvSpPr>
          <p:nvPr/>
        </p:nvSpPr>
        <p:spPr bwMode="auto">
          <a:xfrm>
            <a:off x="155575" y="-3436938"/>
            <a:ext cx="7162800" cy="7162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107" name="AutoShape 11" descr="Bildergebnis für yolo"/>
          <p:cNvSpPr>
            <a:spLocks noChangeAspect="1" noChangeArrowheads="1"/>
          </p:cNvSpPr>
          <p:nvPr/>
        </p:nvSpPr>
        <p:spPr bwMode="auto">
          <a:xfrm>
            <a:off x="155575" y="-3436938"/>
            <a:ext cx="7162800" cy="7162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109" name="AutoShape 13" descr="Bildergebnis für yolo"/>
          <p:cNvSpPr>
            <a:spLocks noChangeAspect="1" noChangeArrowheads="1"/>
          </p:cNvSpPr>
          <p:nvPr/>
        </p:nvSpPr>
        <p:spPr bwMode="auto">
          <a:xfrm>
            <a:off x="155575" y="-3436938"/>
            <a:ext cx="7162800" cy="7162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111" name="AutoShape 15" descr="Bildergebnis für yolo"/>
          <p:cNvSpPr>
            <a:spLocks noChangeAspect="1" noChangeArrowheads="1"/>
          </p:cNvSpPr>
          <p:nvPr/>
        </p:nvSpPr>
        <p:spPr bwMode="auto">
          <a:xfrm>
            <a:off x="155575" y="-3436938"/>
            <a:ext cx="7162800" cy="7162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113" name="AutoShape 17" descr="Bildergebnis für yolo"/>
          <p:cNvSpPr>
            <a:spLocks noChangeAspect="1" noChangeArrowheads="1"/>
          </p:cNvSpPr>
          <p:nvPr/>
        </p:nvSpPr>
        <p:spPr bwMode="auto">
          <a:xfrm>
            <a:off x="155575" y="-3436938"/>
            <a:ext cx="7162800" cy="7162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115" name="AutoShape 19" descr="Bildergebnis für yolo"/>
          <p:cNvSpPr>
            <a:spLocks noChangeAspect="1" noChangeArrowheads="1"/>
          </p:cNvSpPr>
          <p:nvPr/>
        </p:nvSpPr>
        <p:spPr bwMode="auto">
          <a:xfrm>
            <a:off x="155575" y="-3436938"/>
            <a:ext cx="7162800" cy="7162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117" name="AutoShape 21" descr="data:image/png;base64,iVBORw0KGgoAAAANSUhEUgAAAOEAAADhCAMAAAAJbSJIAAAAk1BMVEUAAAD48vI0NDTz8/PCwsLPz88lJSUrKyu+vr7////08+5ZWVm5ubnj4+OgoKD++Phvb286Ojrw6ur6+/ZISEiysrI+Pjx8fHuKiofb3NeXlpa9vrr3+PP5+fn28/DX19dSUlINEBBhYWEbGxuDg4PIycWnp6ccHBxmZmZxcXGWlpLt7ukpKSrb3dfm5+LU1NIVFRO99G8bAAAKlklEQVR4nO2di3aquhaGowE1KHhBKlUiar3Tat//6U4SCAmCllrcSzzzH2N1tCQk84PcSGayEAKBQCAQCAQCgUAgEAgEqq9Cs5YKx6UJ7e9WDbXsdMsT3vPi/716QKgkCAdGpzYynHsInXW7WRO1F+ZdhIPS8f+5hgb/CYSagPDpBIQ5AeHTCQhzAsKnExDmBIRPJyDMCQifTkCYExA+nYAwJyB8OgFhTkD4dALCnIDw6QSEOQHh0wkIcwLCpxMQ5hQTHh5kzgM0FOv4v/Cn8fmPfXkPo3+u1oT/PAz/tR0gEAgEAoFAoKfTyt/ONpvNzPEXf0/sbeJ4LLWZdxx8/D21CzVtTbnQ9UgGjbba5YNBqRsEgcX+uYHVWV3eNx2pRH8aLw+3UeC6SWKUhtM/EuUUUtxI5OY+qMx+HGIFRFGscb/f0EWJfcHoqAij24RDg9BMYo0+daohk/IVYbC9CGvZSYhlYXltZxKcNamBMSZe5sbShD6lOJcctct/CZbQQuVgfV2EdYkMCYzk0nBUYBITPbfuIPQIvzefHK3089xOs7CiZjZoKguQ5a7jK81RsUnMqHD5a8KtACx8YPsKCbfBPOWYZIM2QRqSsIcXlUZTv/dbwkn/amIYN6/e9mvt3ZQw6GVCWpaVhATv8ZUpvXzgOqJ67qUIP26khalZHSGyFGG2v1i5ktCNm7fPUb5MaQp/R+hdf4XsHZJcF3S/ZrLkzec4Mz21DSQhXSSGK755ItxQvU06QVmGsJXWDpYATlJThPRcHeFamdNf6wFhSmiLVmRpN5SswDq9s75ae6vB5jeER0XIeILo68R6/bnKgFRXE7+10mLo14msh0kjsiAqYuMkWqXdUSO0AjnmKkN41gm9N35pf9ZM6Vc4uAlVsva3unygKWFc/KZaQzraJbH0/tSVbU0JwnaUvjBMfXnV0J5hhW2Nozrx/kJd9vrz5BGP2uJC2nnMLaLaTcWNqRwUlSDcUywJA8XSHqXt99yqjnBIFKFWNEZpGUoseE+7R73RbUuTWExZyEsQ6qNFbQTTS+v+PKiwS1TDGq1o7Ii0m8SFqBUpQn0YelaEsr8oQbjVCLXR0CTtoeZuheOansrNlvUL+f3U8LgPaaeZW67eCsxURDk+L0HYUXlG2uWueofuuvjOe7TSHlw6rO/1ZX1IiuRQI9Qz9+4iNLWnql0eq3ro+sV33qNlmmwjSD/OpAFzeemNKEJ9AKsR0mclVK2katfG6UgnSMZPb+6PhOQXhPg/JVy7Mre01047gbmsJrUmHOZ77fS1UvnBUWtCNayx5FRGlI66JU29CVOTrCDu0/Zpqy2trjlhV5o0nxPR/06pFRutxgD1JtQ+jPrC+jA2gHUAaedeb0LUU4S8ZWmPJKH6TKs54UGzif05oJJQZV9zwk/12dJnb22bTnarMXbNCZGpJmV81XtYrpoQqjuhn9pPDTSUmVuR+rKpO6FKuoHRQc7IBDMVo+6E6JQmTcfyy6mho9Se0ElnYYJj+tk+12YSak+4TwmxHcnM9WnZ2hOitB7yiexY/aMWXn/CTn4dQZ9cfAHCgsWuzEpN/QmRPmkfv8LM2vULEJpZvvmcZrzdX4Bwml2it6xIX5t/BcImyRIG2bWRFyDUZ/cbl/O+r0Hopd8XcSnNGvcKhGp2X3C8Z0NfgfAj0gmDC++rVyDUZveZ3Avfq5cgnOgOQfgi8CUIh1pb2u9dBL4EIQo1z5NL77nXINRMI5dhr0E4BUIgjAWECAiB8H79kfA33iZPSFjCY6jmhM0rXl/GX72+9AHw6jFeX0q3CHfpt1XW5T2dwML0Ps89ql3WPPeCKnckpLpFiL4KvS8/1bugneTa77wv9f0juvflQ04YuEloyG+rjCe98qBNfXFKedC6qY+wtvPgUzlVzy+/3qrRTcKpIsS2dOnOeEFLbp2wXZzTZ7EXtJrQnFe540KDuEW40AipPeGmN/2fPNkbxuxSG7GurHuyU4+7sO66JlXJ0WPOgIcTpk438UanURiGmGqbJAp3IzSCnGKfJLUbYT7HFNthaFN9G1SFuxFKEwqX9xt7ZkjRjpKieILw80ZK/BlWuKOkPGHzJmDxrqCrhMi7vkus4l1B5Ql/2Nml1nFKEX7ciILppiD7/4AQnTliESXGV3bnXSdEE1JYJLAopFea4IcTtvGVqqjGM+UJWTktflisGXvYKVY/EaJmwS5ZLhrutFglCYurIid83CFWPxKilln04PtXdzrfJER+EWHFO52zOrqW1BVChNa2G1iaAkrDi0Gy41o3pBGisUFpNjUXO9/ocfJPX++xvk5XIy0nm4ifESDkuqdO7iPAl6kU6pQhGHtfWmLB+fj5AK7fa7fwvZmxmfW26/Hfn/jw4PQ6htHxjqtHNaEgEAgEAoFAIBAIBAK9osTE5vqBsz1Vqyk8Xaflz1iv36nzYgIc/ucATf+vhK2VKOdvK74svV+LQjxc8Ym0nZwBG08mPHDZ5TtNvldN1F2wX5orcVDXeMWufqziVb9xNw7j6e3eukLxnNxysBaTj2OR20JEWvj+mMfksVbaZGrFhMimzNIWxt9oNSKE4Amr3IQbvyCxg5BJCaEss9aIp/BGfGTzxYo2Hn3w01740ZBvyYlLPYwMcS+yR8hj9zGJBf01Zr/xOe2OWD4LWQIfZ1ekm0QrmE+sinBITJYM2aMxsVfLhUkOWcIzne5aDovUsjnnUBKiAz+9NBRnLWmEK8L9Frrsp0cOEya+BD4h5ni5GtExP7mJvfMzS8B2nebb1kRewGOtC6ZfK6uHRzLZc2M3WOx3OtnsiiIcxMY7ZPVxishRI2SPZezHoRohsvnBNh0G3lMLBCexh6NFNywGP8yAEfok8QzydL+aKgl3Tab4wYXRiZ8fmLjFOHioE3pYrC59E2cZeT2yaivC3ek9OfFMJ/RZcfjgK52eO51OHR7QTIKNiMUYkB4nNCS/Fzgs2lRZNZSv84+EU1744z/GGPPKQWK3mCkd64S9xL+FbJenDrJxVxGigZusaOqELbxhlANOKE5w5RkkNbrHCCkrDr4ZorM8w2grHBVG8R8+t0r6B/6R8G2w3w+S6m0KixMngR799gVhlxyEAXGTSfxlNEPN4EQVIaLJWXQ6Iat/KOR5zQh7I0PeyLaTh8cu9+iSVYco5LFiefSNF6cEilslvTEq7A9NO87qIIw1WWvhCNSxQBOF16TNHSNkzUsx4VoRLqhHeKHT6mHcHh1Ysuz5sdLN3uye8FHkcvG4epgn3Nm0c/QoZs27QYzjhiT1krw7js1e0me0EX8yQss0z+FBJ7RNk5WEuEiHRLRZnntiGvE3MsaWd5wR1rF0GCFa8BONPGJvtzYZevR0sm1csLhWIWEvNvR7GxHaEw2qExEsd3hNQkJCdlvrLMpaZ4I2IV8OZNUlTDzahu8hk42cuBuxxdKwI1YNQ1HmhrPAjXhkJ+TtyIRnuObpTtA0vjezb7VywicVEOYEhE8nIMwJCJ9OQJgTED6dgDAnIHw6AWFOQPh0AsKcgPDpBIQ5AeHT6U7CdbtZE7UX5j2EA6NGmt5DWD8BoSZ7166hPozyhP+6Vt0ps7zHEAgEAoFAIBAIBAKBQK+m/wEhVjB0K1LWX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119" name="AutoShape 23" descr="data:image/png;base64,iVBORw0KGgoAAAANSUhEUgAAAOEAAADhCAMAAAAJbSJIAAAAk1BMVEUAAAD48vI0NDTz8/PCwsLPz88lJSUrKyu+vr7////08+5ZWVm5ubnj4+OgoKD++Phvb286Ojrw6ur6+/ZISEiysrI+Pjx8fHuKiofb3NeXlpa9vrr3+PP5+fn28/DX19dSUlINEBBhYWEbGxuDg4PIycWnp6ccHBxmZmZxcXGWlpLt7ukpKSrb3dfm5+LU1NIVFRO99G8bAAAKlklEQVR4nO2di3aquhaGowE1KHhBKlUiar3Tat//6U4SCAmCllrcSzzzH2N1tCQk84PcSGayEAKBQCAQCAQCgUAgEAgEqq9Cs5YKx6UJ7e9WDbXsdMsT3vPi/716QKgkCAdGpzYynHsInXW7WRO1F+ZdhIPS8f+5hgb/CYSagPDpBIQ5AeHTCQhzAsKnExDmBIRPJyDMCQifTkCYExA+nYAwJyB8OgFhTkD4dALCnIDw6QSEOQHh0wkIcwLCpxMQ5hQTHh5kzgM0FOv4v/Cn8fmPfXkPo3+u1oT/PAz/tR0gEAgEAoFAoKfTyt/ONpvNzPEXf0/sbeJ4LLWZdxx8/D21CzVtTbnQ9UgGjbba5YNBqRsEgcX+uYHVWV3eNx2pRH8aLw+3UeC6SWKUhtM/EuUUUtxI5OY+qMx+HGIFRFGscb/f0EWJfcHoqAij24RDg9BMYo0+daohk/IVYbC9CGvZSYhlYXltZxKcNamBMSZe5sbShD6lOJcctct/CZbQQuVgfV2EdYkMCYzk0nBUYBITPbfuIPQIvzefHK3089xOs7CiZjZoKguQ5a7jK81RsUnMqHD5a8KtACx8YPsKCbfBPOWYZIM2QRqSsIcXlUZTv/dbwkn/amIYN6/e9mvt3ZQw6GVCWpaVhATv8ZUpvXzgOqJ67qUIP26khalZHSGyFGG2v1i5ktCNm7fPUb5MaQp/R+hdf4XsHZJcF3S/ZrLkzec4Mz21DSQhXSSGK755ItxQvU06QVmGsJXWDpYATlJThPRcHeFamdNf6wFhSmiLVmRpN5SswDq9s75ae6vB5jeER0XIeILo68R6/bnKgFRXE7+10mLo14msh0kjsiAqYuMkWqXdUSO0AjnmKkN41gm9N35pf9ZM6Vc4uAlVsva3unygKWFc/KZaQzraJbH0/tSVbU0JwnaUvjBMfXnV0J5hhW2Nozrx/kJd9vrz5BGP2uJC2nnMLaLaTcWNqRwUlSDcUywJA8XSHqXt99yqjnBIFKFWNEZpGUoseE+7R73RbUuTWExZyEsQ6qNFbQTTS+v+PKiwS1TDGq1o7Ii0m8SFqBUpQn0YelaEsr8oQbjVCLXR0CTtoeZuheOansrNlvUL+f3U8LgPaaeZW67eCsxURDk+L0HYUXlG2uWueofuuvjOe7TSHlw6rO/1ZX1IiuRQI9Qz9+4iNLWnql0eq3ro+sV33qNlmmwjSD/OpAFzeemNKEJ9AKsR0mclVK2katfG6UgnSMZPb+6PhOQXhPg/JVy7Mre01047gbmsJrUmHOZ77fS1UvnBUWtCNayx5FRGlI66JU29CVOTrCDu0/Zpqy2trjlhV5o0nxPR/06pFRutxgD1JtQ+jPrC+jA2gHUAaedeb0LUU4S8ZWmPJKH6TKs54UGzif05oJJQZV9zwk/12dJnb22bTnarMXbNCZGpJmV81XtYrpoQqjuhn9pPDTSUmVuR+rKpO6FKuoHRQc7IBDMVo+6E6JQmTcfyy6mho9Se0ElnYYJj+tk+12YSak+4TwmxHcnM9WnZ2hOitB7yiexY/aMWXn/CTn4dQZ9cfAHCgsWuzEpN/QmRPmkfv8LM2vULEJpZvvmcZrzdX4Bwml2it6xIX5t/BcImyRIG2bWRFyDUZ/cbl/O+r0Hopd8XcSnNGvcKhGp2X3C8Z0NfgfAj0gmDC++rVyDUZveZ3Avfq5cgnOgOQfgi8CUIh1pb2u9dBL4EIQo1z5NL77nXINRMI5dhr0E4BUIgjAWECAiB8H79kfA33iZPSFjCY6jmhM0rXl/GX72+9AHw6jFeX0q3CHfpt1XW5T2dwML0Ps89ql3WPPeCKnckpLpFiL4KvS8/1bugneTa77wv9f0juvflQ04YuEloyG+rjCe98qBNfXFKedC6qY+wtvPgUzlVzy+/3qrRTcKpIsS2dOnOeEFLbp2wXZzTZ7EXtJrQnFe540KDuEW40AipPeGmN/2fPNkbxuxSG7GurHuyU4+7sO66JlXJ0WPOgIcTpk438UanURiGmGqbJAp3IzSCnGKfJLUbYT7HFNthaFN9G1SFuxFKEwqX9xt7ZkjRjpKieILw80ZK/BlWuKOkPGHzJmDxrqCrhMi7vkus4l1B5Ql/2Nml1nFKEX7ciILppiD7/4AQnTliESXGV3bnXSdEE1JYJLAopFea4IcTtvGVqqjGM+UJWTktflisGXvYKVY/EaJmwS5ZLhrutFglCYurIid83CFWPxKilln04PtXdzrfJER+EWHFO52zOrqW1BVChNa2G1iaAkrDi0Gy41o3pBGisUFpNjUXO9/ocfJPX++xvk5XIy0nm4ifESDkuqdO7iPAl6kU6pQhGHtfWmLB+fj5AK7fa7fwvZmxmfW26/Hfn/jw4PQ6htHxjqtHNaEgEAgEAoFAIBAIBAK9osTE5vqBsz1Vqyk8Xaflz1iv36nzYgIc/ucATf+vhK2VKOdvK74svV+LQjxc8Ym0nZwBG08mPHDZ5TtNvldN1F2wX5orcVDXeMWufqziVb9xNw7j6e3eukLxnNxysBaTj2OR20JEWvj+mMfksVbaZGrFhMimzNIWxt9oNSKE4Amr3IQbvyCxg5BJCaEss9aIp/BGfGTzxYo2Hn3w01740ZBvyYlLPYwMcS+yR8hj9zGJBf01Zr/xOe2OWD4LWQIfZ1ekm0QrmE+sinBITJYM2aMxsVfLhUkOWcIzne5aDovUsjnnUBKiAz+9NBRnLWmEK8L9Frrsp0cOEya+BD4h5ni5GtExP7mJvfMzS8B2nebb1kRewGOtC6ZfK6uHRzLZc2M3WOx3OtnsiiIcxMY7ZPVxishRI2SPZezHoRohsvnBNh0G3lMLBCexh6NFNywGP8yAEfok8QzydL+aKgl3Tab4wYXRiZ8fmLjFOHioE3pYrC59E2cZeT2yaivC3ek9OfFMJ/RZcfjgK52eO51OHR7QTIKNiMUYkB4nNCS/Fzgs2lRZNZSv84+EU1744z/GGPPKQWK3mCkd64S9xL+FbJenDrJxVxGigZusaOqELbxhlANOKE5w5RkkNbrHCCkrDr4ZorM8w2grHBVG8R8+t0r6B/6R8G2w3w+S6m0KixMngR799gVhlxyEAXGTSfxlNEPN4EQVIaLJWXQ6Iat/KOR5zQh7I0PeyLaTh8cu9+iSVYco5LFiefSNF6cEilslvTEq7A9NO87qIIw1WWvhCNSxQBOF16TNHSNkzUsx4VoRLqhHeKHT6mHcHh1Ysuz5sdLN3uye8FHkcvG4epgn3Nm0c/QoZs27QYzjhiT1krw7js1e0me0EX8yQss0z+FBJ7RNk5WEuEiHRLRZnntiGvE3MsaWd5wR1rF0GCFa8BONPGJvtzYZevR0sm1csLhWIWEvNvR7GxHaEw2qExEsd3hNQkJCdlvrLMpaZ4I2IV8OZNUlTDzahu8hk42cuBuxxdKwI1YNQ1HmhrPAjXhkJ+TtyIRnuObpTtA0vjezb7VywicVEOYEhE8nIMwJCJ9OQJgTED6dgDAnIHw6AWFOQPh0AsKcgPDpBIQ5AeHT6U7CdbtZE7UX5j2EA6NGmt5DWD8BoSZ7166hPozyhP+6Vt0ps7zHEAgEAoFAIBAIBAKBQK+m/wEhVjB0K1LWX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121" name="AutoShape 25" descr="data:image/png;base64,iVBORw0KGgoAAAANSUhEUgAAAOEAAADhCAMAAAAJbSJIAAAAk1BMVEUAAAD48vI0NDTz8/PCwsLPz88lJSUrKyu+vr7////08+5ZWVm5ubnj4+OgoKD++Phvb286Ojrw6ur6+/ZISEiysrI+Pjx8fHuKiofb3NeXlpa9vrr3+PP5+fn28/DX19dSUlINEBBhYWEbGxuDg4PIycWnp6ccHBxmZmZxcXGWlpLt7ukpKSrb3dfm5+LU1NIVFRO99G8bAAAKlklEQVR4nO2di3aquhaGowE1KHhBKlUiar3Tat//6U4SCAmCllrcSzzzH2N1tCQk84PcSGayEAKBQCAQCAQCgUAgEAgEqq9Cs5YKx6UJ7e9WDbXsdMsT3vPi/716QKgkCAdGpzYynHsInXW7WRO1F+ZdhIPS8f+5hgb/CYSagPDpBIQ5AeHTCQhzAsKnExDmBIRPJyDMCQifTkCYExA+nYAwJyB8OgFhTkD4dALCnIDw6QSEOQHh0wkIcwLCpxMQ5hQTHh5kzgM0FOv4v/Cn8fmPfXkPo3+u1oT/PAz/tR0gEAgEAoFAoKfTyt/ONpvNzPEXf0/sbeJ4LLWZdxx8/D21CzVtTbnQ9UgGjbba5YNBqRsEgcX+uYHVWV3eNx2pRH8aLw+3UeC6SWKUhtM/EuUUUtxI5OY+qMx+HGIFRFGscb/f0EWJfcHoqAij24RDg9BMYo0+daohk/IVYbC9CGvZSYhlYXltZxKcNamBMSZe5sbShD6lOJcctct/CZbQQuVgfV2EdYkMCYzk0nBUYBITPbfuIPQIvzefHK3089xOs7CiZjZoKguQ5a7jK81RsUnMqHD5a8KtACx8YPsKCbfBPOWYZIM2QRqSsIcXlUZTv/dbwkn/amIYN6/e9mvt3ZQw6GVCWpaVhATv8ZUpvXzgOqJ67qUIP26khalZHSGyFGG2v1i5ktCNm7fPUb5MaQp/R+hdf4XsHZJcF3S/ZrLkzec4Mz21DSQhXSSGK755ItxQvU06QVmGsJXWDpYATlJThPRcHeFamdNf6wFhSmiLVmRpN5SswDq9s75ae6vB5jeER0XIeILo68R6/bnKgFRXE7+10mLo14msh0kjsiAqYuMkWqXdUSO0AjnmKkN41gm9N35pf9ZM6Vc4uAlVsva3unygKWFc/KZaQzraJbH0/tSVbU0JwnaUvjBMfXnV0J5hhW2Nozrx/kJd9vrz5BGP2uJC2nnMLaLaTcWNqRwUlSDcUywJA8XSHqXt99yqjnBIFKFWNEZpGUoseE+7R73RbUuTWExZyEsQ6qNFbQTTS+v+PKiwS1TDGq1o7Ii0m8SFqBUpQn0YelaEsr8oQbjVCLXR0CTtoeZuheOansrNlvUL+f3U8LgPaaeZW67eCsxURDk+L0HYUXlG2uWueofuuvjOe7TSHlw6rO/1ZX1IiuRQI9Qz9+4iNLWnql0eq3ro+sV33qNlmmwjSD/OpAFzeemNKEJ9AKsR0mclVK2katfG6UgnSMZPb+6PhOQXhPg/JVy7Mre01047gbmsJrUmHOZ77fS1UvnBUWtCNayx5FRGlI66JU29CVOTrCDu0/Zpqy2trjlhV5o0nxPR/06pFRutxgD1JtQ+jPrC+jA2gHUAaedeb0LUU4S8ZWmPJKH6TKs54UGzif05oJJQZV9zwk/12dJnb22bTnarMXbNCZGpJmV81XtYrpoQqjuhn9pPDTSUmVuR+rKpO6FKuoHRQc7IBDMVo+6E6JQmTcfyy6mho9Se0ElnYYJj+tk+12YSak+4TwmxHcnM9WnZ2hOitB7yiexY/aMWXn/CTn4dQZ9cfAHCgsWuzEpN/QmRPmkfv8LM2vULEJpZvvmcZrzdX4Bwml2it6xIX5t/BcImyRIG2bWRFyDUZ/cbl/O+r0Hopd8XcSnNGvcKhGp2X3C8Z0NfgfAj0gmDC++rVyDUZveZ3Avfq5cgnOgOQfgi8CUIh1pb2u9dBL4EIQo1z5NL77nXINRMI5dhr0E4BUIgjAWECAiB8H79kfA33iZPSFjCY6jmhM0rXl/GX72+9AHw6jFeX0q3CHfpt1XW5T2dwML0Ps89ql3WPPeCKnckpLpFiL4KvS8/1bugneTa77wv9f0juvflQ04YuEloyG+rjCe98qBNfXFKedC6qY+wtvPgUzlVzy+/3qrRTcKpIsS2dOnOeEFLbp2wXZzTZ7EXtJrQnFe540KDuEW40AipPeGmN/2fPNkbxuxSG7GurHuyU4+7sO66JlXJ0WPOgIcTpk438UanURiGmGqbJAp3IzSCnGKfJLUbYT7HFNthaFN9G1SFuxFKEwqX9xt7ZkjRjpKieILw80ZK/BlWuKOkPGHzJmDxrqCrhMi7vkus4l1B5Ql/2Nml1nFKEX7ciILppiD7/4AQnTliESXGV3bnXSdEE1JYJLAopFea4IcTtvGVqqjGM+UJWTktflisGXvYKVY/EaJmwS5ZLhrutFglCYurIid83CFWPxKilln04PtXdzrfJER+EWHFO52zOrqW1BVChNa2G1iaAkrDi0Gy41o3pBGisUFpNjUXO9/ocfJPX++xvk5XIy0nm4ifESDkuqdO7iPAl6kU6pQhGHtfWmLB+fj5AK7fa7fwvZmxmfW26/Hfn/jw4PQ6htHxjqtHNaEgEAgEAoFAIBAIBAK9osTE5vqBsz1Vqyk8Xaflz1iv36nzYgIc/ucATf+vhK2VKOdvK74svV+LQjxc8Ym0nZwBG08mPHDZ5TtNvldN1F2wX5orcVDXeMWufqziVb9xNw7j6e3eukLxnNxysBaTj2OR20JEWvj+mMfksVbaZGrFhMimzNIWxt9oNSKE4Amr3IQbvyCxg5BJCaEss9aIp/BGfGTzxYo2Hn3w01740ZBvyYlLPYwMcS+yR8hj9zGJBf01Zr/xOe2OWD4LWQIfZ1ekm0QrmE+sinBITJYM2aMxsVfLhUkOWcIzne5aDovUsjnnUBKiAz+9NBRnLWmEK8L9Frrsp0cOEya+BD4h5ni5GtExP7mJvfMzS8B2nebb1kRewGOtC6ZfK6uHRzLZc2M3WOx3OtnsiiIcxMY7ZPVxishRI2SPZezHoRohsvnBNh0G3lMLBCexh6NFNywGP8yAEfok8QzydL+aKgl3Tab4wYXRiZ8fmLjFOHioE3pYrC59E2cZeT2yaivC3ek9OfFMJ/RZcfjgK52eO51OHR7QTIKNiMUYkB4nNCS/Fzgs2lRZNZSv84+EU1744z/GGPPKQWK3mCkd64S9xL+FbJenDrJxVxGigZusaOqELbxhlANOKE5w5RkkNbrHCCkrDr4ZorM8w2grHBVG8R8+t0r6B/6R8G2w3w+S6m0KixMngR799gVhlxyEAXGTSfxlNEPN4EQVIaLJWXQ6Iat/KOR5zQh7I0PeyLaTh8cu9+iSVYco5LFiefSNF6cEilslvTEq7A9NO87qIIw1WWvhCNSxQBOF16TNHSNkzUsx4VoRLqhHeKHT6mHcHh1Ysuz5sdLN3uye8FHkcvG4epgn3Nm0c/QoZs27QYzjhiT1krw7js1e0me0EX8yQss0z+FBJ7RNk5WEuEiHRLRZnntiGvE3MsaWd5wR1rF0GCFa8BONPGJvtzYZevR0sm1csLhWIWEvNvR7GxHaEw2qExEsd3hNQkJCdlvrLMpaZ4I2IV8OZNUlTDzahu8hk42cuBuxxdKwI1YNQ1HmhrPAjXhkJ+TtyIRnuObpTtA0vjezb7VywicVEOYEhE8nIMwJCJ9OQJgTED6dgDAnIHw6AWFOQPh0AsKcgPDpBIQ5AeHT6U7CdbtZE7UX5j2EA6NGmt5DWD8BoSZ7166hPozyhP+6Vt0ps7zHEAgEAoFAIBAIBAKBQK+m/wEhVjB0K1LWX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123" name="AutoShape 27" descr="data:image/png;base64,iVBORw0KGgoAAAANSUhEUgAAAOEAAADhCAMAAAAJbSJIAAAAk1BMVEUAAAD48vI0NDTz8/PCwsLPz88lJSUrKyu+vr7////08+5ZWVm5ubnj4+OgoKD++Phvb286Ojrw6ur6+/ZISEiysrI+Pjx8fHuKiofb3NeXlpa9vrr3+PP5+fn28/DX19dSUlINEBBhYWEbGxuDg4PIycWnp6ccHBxmZmZxcXGWlpLt7ukpKSrb3dfm5+LU1NIVFRO99G8bAAAKlklEQVR4nO2di3aquhaGowE1KHhBKlUiar3Tat//6U4SCAmCllrcSzzzH2N1tCQk84PcSGayEAKBQCAQCAQCgUAgEAgEqq9Cs5YKx6UJ7e9WDbXsdMsT3vPi/716QKgkCAdGpzYynHsInXW7WRO1F+ZdhIPS8f+5hgb/CYSagPDpBIQ5AeHTCQhzAsKnExDmBIRPJyDMCQifTkCYExA+nYAwJyB8OgFhTkD4dALCnIDw6QSEOQHh0wkIcwLCpxMQ5hQTHh5kzgM0FOv4v/Cn8fmPfXkPo3+u1oT/PAz/tR0gEAgEAoFAoKfTyt/ONpvNzPEXf0/sbeJ4LLWZdxx8/D21CzVtTbnQ9UgGjbba5YNBqRsEgcX+uYHVWV3eNx2pRH8aLw+3UeC6SWKUhtM/EuUUUtxI5OY+qMx+HGIFRFGscb/f0EWJfcHoqAij24RDg9BMYo0+daohk/IVYbC9CGvZSYhlYXltZxKcNamBMSZe5sbShD6lOJcctct/CZbQQuVgfV2EdYkMCYzk0nBUYBITPbfuIPQIvzefHK3089xOs7CiZjZoKguQ5a7jK81RsUnMqHD5a8KtACx8YPsKCbfBPOWYZIM2QRqSsIcXlUZTv/dbwkn/amIYN6/e9mvt3ZQw6GVCWpaVhATv8ZUpvXzgOqJ67qUIP26khalZHSGyFGG2v1i5ktCNm7fPUb5MaQp/R+hdf4XsHZJcF3S/ZrLkzec4Mz21DSQhXSSGK755ItxQvU06QVmGsJXWDpYATlJThPRcHeFamdNf6wFhSmiLVmRpN5SswDq9s75ae6vB5jeER0XIeILo68R6/bnKgFRXE7+10mLo14msh0kjsiAqYuMkWqXdUSO0AjnmKkN41gm9N35pf9ZM6Vc4uAlVsva3unygKWFc/KZaQzraJbH0/tSVbU0JwnaUvjBMfXnV0J5hhW2Nozrx/kJd9vrz5BGP2uJC2nnMLaLaTcWNqRwUlSDcUywJA8XSHqXt99yqjnBIFKFWNEZpGUoseE+7R73RbUuTWExZyEsQ6qNFbQTTS+v+PKiwS1TDGq1o7Ii0m8SFqBUpQn0YelaEsr8oQbjVCLXR0CTtoeZuheOansrNlvUL+f3U8LgPaaeZW67eCsxURDk+L0HYUXlG2uWueofuuvjOe7TSHlw6rO/1ZX1IiuRQI9Qz9+4iNLWnql0eq3ro+sV33qNlmmwjSD/OpAFzeemNKEJ9AKsR0mclVK2katfG6UgnSMZPb+6PhOQXhPg/JVy7Mre01047gbmsJrUmHOZ77fS1UvnBUWtCNayx5FRGlI66JU29CVOTrCDu0/Zpqy2trjlhV5o0nxPR/06pFRutxgD1JtQ+jPrC+jA2gHUAaedeb0LUU4S8ZWmPJKH6TKs54UGzif05oJJQZV9zwk/12dJnb22bTnarMXbNCZGpJmV81XtYrpoQqjuhn9pPDTSUmVuR+rKpO6FKuoHRQc7IBDMVo+6E6JQmTcfyy6mho9Se0ElnYYJj+tk+12YSak+4TwmxHcnM9WnZ2hOitB7yiexY/aMWXn/CTn4dQZ9cfAHCgsWuzEpN/QmRPmkfv8LM2vULEJpZvvmcZrzdX4Bwml2it6xIX5t/BcImyRIG2bWRFyDUZ/cbl/O+r0Hopd8XcSnNGvcKhGp2X3C8Z0NfgfAj0gmDC++rVyDUZveZ3Avfq5cgnOgOQfgi8CUIh1pb2u9dBL4EIQo1z5NL77nXINRMI5dhr0E4BUIgjAWECAiB8H79kfA33iZPSFjCY6jmhM0rXl/GX72+9AHw6jFeX0q3CHfpt1XW5T2dwML0Ps89ql3WPPeCKnckpLpFiL4KvS8/1bugneTa77wv9f0juvflQ04YuEloyG+rjCe98qBNfXFKedC6qY+wtvPgUzlVzy+/3qrRTcKpIsS2dOnOeEFLbp2wXZzTZ7EXtJrQnFe540KDuEW40AipPeGmN/2fPNkbxuxSG7GurHuyU4+7sO66JlXJ0WPOgIcTpk438UanURiGmGqbJAp3IzSCnGKfJLUbYT7HFNthaFN9G1SFuxFKEwqX9xt7ZkjRjpKieILw80ZK/BlWuKOkPGHzJmDxrqCrhMi7vkus4l1B5Ql/2Nml1nFKEX7ciILppiD7/4AQnTliESXGV3bnXSdEE1JYJLAopFea4IcTtvGVqqjGM+UJWTktflisGXvYKVY/EaJmwS5ZLhrutFglCYurIid83CFWPxKilln04PtXdzrfJER+EWHFO52zOrqW1BVChNa2G1iaAkrDi0Gy41o3pBGisUFpNjUXO9/ocfJPX++xvk5XIy0nm4ifESDkuqdO7iPAl6kU6pQhGHtfWmLB+fj5AK7fa7fwvZmxmfW26/Hfn/jw4PQ6htHxjqtHNaEgEAgEAoFAIBAIBAK9osTE5vqBsz1Vqyk8Xaflz1iv36nzYgIc/ucATf+vhK2VKOdvK74svV+LQjxc8Ym0nZwBG08mPHDZ5TtNvldN1F2wX5orcVDXeMWufqziVb9xNw7j6e3eukLxnNxysBaTj2OR20JEWvj+mMfksVbaZGrFhMimzNIWxt9oNSKE4Amr3IQbvyCxg5BJCaEss9aIp/BGfGTzxYo2Hn3w01740ZBvyYlLPYwMcS+yR8hj9zGJBf01Zr/xOe2OWD4LWQIfZ1ekm0QrmE+sinBITJYM2aMxsVfLhUkOWcIzne5aDovUsjnnUBKiAz+9NBRnLWmEK8L9Frrsp0cOEya+BD4h5ni5GtExP7mJvfMzS8B2nebb1kRewGOtC6ZfK6uHRzLZc2M3WOx3OtnsiiIcxMY7ZPVxishRI2SPZezHoRohsvnBNh0G3lMLBCexh6NFNywGP8yAEfok8QzydL+aKgl3Tab4wYXRiZ8fmLjFOHioE3pYrC59E2cZeT2yaivC3ek9OfFMJ/RZcfjgK52eO51OHR7QTIKNiMUYkB4nNCS/Fzgs2lRZNZSv84+EU1744z/GGPPKQWK3mCkd64S9xL+FbJenDrJxVxGigZusaOqELbxhlANOKE5w5RkkNbrHCCkrDr4ZorM8w2grHBVG8R8+t0r6B/6R8G2w3w+S6m0KixMngR799gVhlxyEAXGTSfxlNEPN4EQVIaLJWXQ6Iat/KOR5zQh7I0PeyLaTh8cu9+iSVYco5LFiefSNF6cEilslvTEq7A9NO87qIIw1WWvhCNSxQBOF16TNHSNkzUsx4VoRLqhHeKHT6mHcHh1Ysuz5sdLN3uye8FHkcvG4epgn3Nm0c/QoZs27QYzjhiT1krw7js1e0me0EX8yQss0z+FBJ7RNk5WEuEiHRLRZnntiGvE3MsaWd5wR1rF0GCFa8BONPGJvtzYZevR0sm1csLhWIWEvNvR7GxHaEw2qExEsd3hNQkJCdlvrLMpaZ4I2IV8OZNUlTDzahu8hk42cuBuxxdKwI1YNQ1HmhrPAjXhkJ+TtyIRnuObpTtA0vjezb7VywicVEOYEhE8nIMwJCJ9OQJgTED6dgDAnIHw6AWFOQPh0AsKcgPDpBIQ5AeHT6U7CdbtZE7UX5j2EA6NGmt5DWD8BoSZ7166hPozyhP+6Vt0ps7zHEAgEAoFAIBAIBAKBQK+m/wEhVjB0K1LWX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biLevel thresh="50000"/>
          </a:blip>
          <a:srcRect l="31893" t="28700" r="49601" b="25801"/>
          <a:stretch>
            <a:fillRect/>
          </a:stretch>
        </p:blipFill>
        <p:spPr bwMode="auto">
          <a:xfrm>
            <a:off x="4427984" y="462980"/>
            <a:ext cx="338437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619672" y="1131590"/>
            <a:ext cx="5256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3200" dirty="0" smtClean="0"/>
              <a:t>Treu ist Gott, durch den ihr in die </a:t>
            </a:r>
            <a:r>
              <a:rPr lang="de-DE" sz="3200" b="1" dirty="0" smtClean="0"/>
              <a:t>Gemeinschaft</a:t>
            </a:r>
            <a:r>
              <a:rPr lang="de-DE" sz="3200" dirty="0" smtClean="0"/>
              <a:t> mit seinem Sohne Jesus Christus, unserm Herrn, </a:t>
            </a:r>
            <a:r>
              <a:rPr lang="de-DE" sz="3200" b="1" dirty="0" smtClean="0"/>
              <a:t>berufen</a:t>
            </a:r>
            <a:r>
              <a:rPr lang="de-DE" sz="3200" dirty="0" smtClean="0"/>
              <a:t> worden seid</a:t>
            </a:r>
            <a:r>
              <a:rPr lang="de-DE" sz="3200" dirty="0" smtClean="0"/>
              <a:t>.</a:t>
            </a:r>
          </a:p>
          <a:p>
            <a:pPr algn="just"/>
            <a:endParaRPr lang="de-DE" sz="3200" dirty="0" smtClean="0"/>
          </a:p>
          <a:p>
            <a:pPr algn="just"/>
            <a:r>
              <a:rPr lang="de-DE" sz="3200" dirty="0" smtClean="0"/>
              <a:t>1. Korinther 1,9</a:t>
            </a:r>
            <a:endParaRPr lang="de-DE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h\Desktop\Gott begegnen - die Urgeschich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842" y="1"/>
            <a:ext cx="8934654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Gott schafft Begegnung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 smtClean="0"/>
              <a:t>Joh</a:t>
            </a:r>
            <a:r>
              <a:rPr lang="de-DE" dirty="0" smtClean="0"/>
              <a:t> 1, 1-5.9-14 / 1. Mose 1,1-3.26-27</a:t>
            </a:r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95486"/>
            <a:ext cx="8640960" cy="17281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e-IL" sz="8000" dirty="0" smtClean="0">
                <a:solidFill>
                  <a:srgbClr val="E1C51F"/>
                </a:solidFill>
              </a:rPr>
              <a:t>בְּרֵאשִׁ֖ית בָּרָ֣א </a:t>
            </a:r>
            <a:r>
              <a:rPr lang="he-IL" sz="8000" dirty="0" smtClean="0">
                <a:solidFill>
                  <a:srgbClr val="E1C51F"/>
                </a:solidFill>
              </a:rPr>
              <a:t>אֱלֹהִ֑ים</a:t>
            </a:r>
            <a:endParaRPr lang="he-IL" sz="8000" dirty="0" smtClean="0">
              <a:solidFill>
                <a:srgbClr val="E1C51F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39552" y="2067694"/>
            <a:ext cx="806489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dirty="0" smtClean="0">
                <a:solidFill>
                  <a:srgbClr val="92D050"/>
                </a:solidFill>
              </a:rPr>
              <a:t>Im Anfang schuf Gott</a:t>
            </a:r>
          </a:p>
          <a:p>
            <a:pPr algn="ctr"/>
            <a:endParaRPr lang="de-DE" sz="4000" dirty="0" smtClean="0"/>
          </a:p>
          <a:p>
            <a:pPr algn="ctr"/>
            <a:r>
              <a:rPr lang="de-DE" sz="4000" dirty="0" smtClean="0"/>
              <a:t>(1. Mose 1,1)</a:t>
            </a:r>
            <a:endParaRPr lang="de-DE" sz="4000" dirty="0"/>
          </a:p>
        </p:txBody>
      </p:sp>
      <p:sp>
        <p:nvSpPr>
          <p:cNvPr id="5" name="Textfeld 4"/>
          <p:cNvSpPr txBox="1"/>
          <p:nvPr/>
        </p:nvSpPr>
        <p:spPr>
          <a:xfrm>
            <a:off x="755576" y="1419622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i="1" dirty="0" err="1" smtClean="0"/>
              <a:t>Elohim</a:t>
            </a:r>
            <a:r>
              <a:rPr lang="de-DE" sz="2400" i="1" dirty="0" smtClean="0"/>
              <a:t>                      </a:t>
            </a:r>
            <a:r>
              <a:rPr lang="de-DE" sz="2400" i="1" dirty="0" err="1" smtClean="0"/>
              <a:t>bara</a:t>
            </a:r>
            <a:r>
              <a:rPr lang="de-DE" sz="2400" i="1" dirty="0" smtClean="0"/>
              <a:t>                     </a:t>
            </a:r>
            <a:r>
              <a:rPr lang="de-DE" sz="2400" i="1" dirty="0" err="1" smtClean="0"/>
              <a:t>be-reschit</a:t>
            </a:r>
            <a:endParaRPr lang="de-DE" sz="24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600" y="1597819"/>
            <a:ext cx="7486600" cy="1102519"/>
          </a:xfrm>
        </p:spPr>
        <p:txBody>
          <a:bodyPr/>
          <a:lstStyle/>
          <a:p>
            <a:pPr algn="l"/>
            <a:r>
              <a:rPr lang="de-DE" i="1" dirty="0" smtClean="0"/>
              <a:t>Natürliche Person: </a:t>
            </a:r>
            <a:r>
              <a:rPr lang="de-DE" dirty="0" smtClean="0"/>
              <a:t>ein Mensch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71600" y="2914650"/>
            <a:ext cx="7920880" cy="1314450"/>
          </a:xfrm>
        </p:spPr>
        <p:txBody>
          <a:bodyPr>
            <a:noAutofit/>
          </a:bodyPr>
          <a:lstStyle/>
          <a:p>
            <a:pPr algn="l"/>
            <a:r>
              <a:rPr lang="de-DE" sz="4400" i="1" dirty="0" smtClean="0"/>
              <a:t>Juristische Person</a:t>
            </a:r>
            <a:r>
              <a:rPr lang="de-DE" sz="4400" dirty="0" smtClean="0"/>
              <a:t>: Firma, Verein</a:t>
            </a:r>
            <a:endParaRPr lang="de-DE" sz="4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ildergebnis für wunder der nat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797" y="0"/>
            <a:ext cx="8262651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Bildergebnis für herrliche natur"/>
          <p:cNvSpPr>
            <a:spLocks noChangeAspect="1" noChangeArrowheads="1"/>
          </p:cNvSpPr>
          <p:nvPr/>
        </p:nvSpPr>
        <p:spPr bwMode="auto">
          <a:xfrm>
            <a:off x="155575" y="-2147888"/>
            <a:ext cx="7162800" cy="4476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148" name="AutoShape 4" descr="Bildergebnis für herrliche natur"/>
          <p:cNvSpPr>
            <a:spLocks noChangeAspect="1" noChangeArrowheads="1"/>
          </p:cNvSpPr>
          <p:nvPr/>
        </p:nvSpPr>
        <p:spPr bwMode="auto">
          <a:xfrm>
            <a:off x="155575" y="-2147888"/>
            <a:ext cx="7162800" cy="4476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150" name="Picture 6" descr="Bildergebnis für herrliche nat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" y="0"/>
            <a:ext cx="8229598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Ähnliches 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490855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Bildergebnis für korallenriff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Bildschirmpräsentation (16:9)</PresentationFormat>
  <Paragraphs>17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Larissa-Design</vt:lpstr>
      <vt:lpstr>Folie 1</vt:lpstr>
      <vt:lpstr>Folie 2</vt:lpstr>
      <vt:lpstr>Gott schafft Begegnung</vt:lpstr>
      <vt:lpstr>Folie 4</vt:lpstr>
      <vt:lpstr>Natürliche Person: ein Mensch</vt:lpstr>
      <vt:lpstr>Folie 6</vt:lpstr>
      <vt:lpstr>Folie 7</vt:lpstr>
      <vt:lpstr>Folie 8</vt:lpstr>
      <vt:lpstr>Folie 9</vt:lpstr>
      <vt:lpstr>Folie 10</vt:lpstr>
      <vt:lpstr>Folie 11</vt:lpstr>
      <vt:lpstr>Folie 12</vt:lpstr>
    </vt:vector>
  </TitlesOfParts>
  <Company>Firma Ams-g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teh</dc:creator>
  <cp:lastModifiedBy>teh</cp:lastModifiedBy>
  <cp:revision>79</cp:revision>
  <dcterms:created xsi:type="dcterms:W3CDTF">2020-01-04T18:09:46Z</dcterms:created>
  <dcterms:modified xsi:type="dcterms:W3CDTF">2020-01-25T22:31:38Z</dcterms:modified>
</cp:coreProperties>
</file>